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62" r:id="rId4"/>
    <p:sldId id="263" r:id="rId5"/>
    <p:sldId id="264"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5B227BD-B347-4FF4-8B59-CD4A07A72527}" type="datetimeFigureOut">
              <a:rPr lang="en-US" smtClean="0"/>
              <a:t>11/30/2015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4117581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218155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21093857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194BAA4-6A99-4360-B34F-C39B5F320629}"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2902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7025775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23415948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2932552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7896210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5B227BD-B347-4FF4-8B59-CD4A07A72527}" type="datetimeFigureOut">
              <a:rPr lang="en-US" smtClean="0"/>
              <a:t>11/30/2015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75969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489598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5B227BD-B347-4FF4-8B59-CD4A07A72527}" type="datetimeFigureOut">
              <a:rPr lang="en-US" smtClean="0"/>
              <a:t>11/30/2015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352534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003206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2853045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172429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1918501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788102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B227BD-B347-4FF4-8B59-CD4A07A72527}" type="datetimeFigureOut">
              <a:rPr lang="en-US" smtClean="0"/>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94BAA4-6A99-4360-B34F-C39B5F320629}" type="slidenum">
              <a:rPr lang="en-US" smtClean="0"/>
              <a:t>‹#›</a:t>
            </a:fld>
            <a:endParaRPr lang="en-US" dirty="0"/>
          </a:p>
        </p:txBody>
      </p:sp>
    </p:spTree>
    <p:extLst>
      <p:ext uri="{BB962C8B-B14F-4D97-AF65-F5344CB8AC3E}">
        <p14:creationId xmlns:p14="http://schemas.microsoft.com/office/powerpoint/2010/main" val="3401262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5B227BD-B347-4FF4-8B59-CD4A07A72527}" type="datetimeFigureOut">
              <a:rPr lang="en-US" smtClean="0"/>
              <a:t>11/30/2015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194BAA4-6A99-4360-B34F-C39B5F320629}" type="slidenum">
              <a:rPr lang="en-US" smtClean="0"/>
              <a:t>‹#›</a:t>
            </a:fld>
            <a:endParaRPr lang="en-US" dirty="0"/>
          </a:p>
        </p:txBody>
      </p:sp>
    </p:spTree>
    <p:extLst>
      <p:ext uri="{BB962C8B-B14F-4D97-AF65-F5344CB8AC3E}">
        <p14:creationId xmlns:p14="http://schemas.microsoft.com/office/powerpoint/2010/main" val="4669456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0973" y="602402"/>
            <a:ext cx="9448800" cy="1825096"/>
          </a:xfrm>
        </p:spPr>
        <p:txBody>
          <a:bodyPr>
            <a:normAutofit/>
          </a:bodyPr>
          <a:lstStyle/>
          <a:p>
            <a:r>
              <a:rPr lang="en-US" sz="8800" cap="none" dirty="0" smtClean="0"/>
              <a:t>GameOn!</a:t>
            </a:r>
            <a:endParaRPr lang="en-US" sz="8800" cap="none" dirty="0"/>
          </a:p>
        </p:txBody>
      </p:sp>
      <p:sp>
        <p:nvSpPr>
          <p:cNvPr id="3" name="Subtitle 2"/>
          <p:cNvSpPr>
            <a:spLocks noGrp="1"/>
          </p:cNvSpPr>
          <p:nvPr>
            <p:ph type="subTitle" idx="1"/>
          </p:nvPr>
        </p:nvSpPr>
        <p:spPr>
          <a:xfrm>
            <a:off x="1890215" y="2427498"/>
            <a:ext cx="9448800" cy="3959654"/>
          </a:xfrm>
        </p:spPr>
        <p:txBody>
          <a:bodyPr>
            <a:normAutofit lnSpcReduction="10000"/>
          </a:bodyPr>
          <a:lstStyle/>
          <a:p>
            <a:r>
              <a:rPr lang="en-US" sz="2800" b="1" dirty="0" smtClean="0"/>
              <a:t>A site made for Gamers</a:t>
            </a:r>
            <a:r>
              <a:rPr lang="en-US" sz="2800" b="1" dirty="0" smtClean="0"/>
              <a:t>.</a:t>
            </a:r>
          </a:p>
          <a:p>
            <a:pPr algn="r"/>
            <a:endParaRPr lang="en-US" sz="2400" b="1" dirty="0" smtClean="0"/>
          </a:p>
          <a:p>
            <a:pPr algn="r"/>
            <a:endParaRPr lang="en-US" sz="2400" b="1" dirty="0"/>
          </a:p>
          <a:p>
            <a:pPr algn="r"/>
            <a:endParaRPr lang="en-US" sz="2400" b="1" dirty="0" smtClean="0"/>
          </a:p>
          <a:p>
            <a:pPr algn="r"/>
            <a:r>
              <a:rPr lang="en-US" sz="2400" b="1" dirty="0" smtClean="0"/>
              <a:t>Presented by: Group 4</a:t>
            </a:r>
          </a:p>
          <a:p>
            <a:pPr algn="r"/>
            <a:r>
              <a:rPr lang="en-US" sz="2400" b="1" dirty="0"/>
              <a:t>	</a:t>
            </a:r>
            <a:r>
              <a:rPr lang="en-US" sz="2400" b="1" dirty="0" smtClean="0"/>
              <a:t>Zainab Akubat</a:t>
            </a:r>
          </a:p>
          <a:p>
            <a:pPr algn="r"/>
            <a:r>
              <a:rPr lang="en-US" sz="2400" b="1" dirty="0"/>
              <a:t>	</a:t>
            </a:r>
            <a:r>
              <a:rPr lang="en-US" sz="2400" b="1" dirty="0" smtClean="0"/>
              <a:t>Richard Hall</a:t>
            </a:r>
          </a:p>
          <a:p>
            <a:pPr algn="r"/>
            <a:r>
              <a:rPr lang="en-US" sz="2400" b="1" dirty="0"/>
              <a:t>	</a:t>
            </a:r>
            <a:r>
              <a:rPr lang="en-US" sz="2400" b="1" dirty="0" smtClean="0"/>
              <a:t>Mozzam Khan</a:t>
            </a:r>
          </a:p>
          <a:p>
            <a:r>
              <a:rPr lang="en-US" sz="2400" dirty="0"/>
              <a:t>	</a:t>
            </a:r>
            <a:endParaRPr lang="en-US" sz="2400" dirty="0" smtClean="0"/>
          </a:p>
          <a:p>
            <a:endParaRPr lang="en-US" dirty="0"/>
          </a:p>
          <a:p>
            <a:endParaRPr lang="en-US" dirty="0"/>
          </a:p>
        </p:txBody>
      </p:sp>
    </p:spTree>
    <p:extLst>
      <p:ext uri="{BB962C8B-B14F-4D97-AF65-F5344CB8AC3E}">
        <p14:creationId xmlns:p14="http://schemas.microsoft.com/office/powerpoint/2010/main" val="645186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9881" y="750725"/>
            <a:ext cx="8610600" cy="1293028"/>
          </a:xfrm>
        </p:spPr>
        <p:txBody>
          <a:bodyPr/>
          <a:lstStyle/>
          <a:p>
            <a:pPr algn="ctr"/>
            <a:r>
              <a:rPr lang="en-US" dirty="0" smtClean="0"/>
              <a:t>What is it?</a:t>
            </a:r>
            <a:endParaRPr lang="en-US" dirty="0"/>
          </a:p>
        </p:txBody>
      </p:sp>
      <p:sp>
        <p:nvSpPr>
          <p:cNvPr id="3" name="Content Placeholder 2"/>
          <p:cNvSpPr>
            <a:spLocks noGrp="1"/>
          </p:cNvSpPr>
          <p:nvPr>
            <p:ph idx="1"/>
          </p:nvPr>
        </p:nvSpPr>
        <p:spPr/>
        <p:txBody>
          <a:bodyPr/>
          <a:lstStyle/>
          <a:p>
            <a:r>
              <a:rPr lang="en-US" dirty="0" smtClean="0">
                <a:latin typeface="Times New Roman" panose="02020603050405020304" pitchFamily="18" charset="0"/>
                <a:cs typeface="Times New Roman" panose="02020603050405020304" pitchFamily="18" charset="0"/>
              </a:rPr>
              <a:t>A website that will offer a “one stop shop”. Gamers will no longer need to roam the internet hoping to find relevant information they require for their game of choice. </a:t>
            </a:r>
          </a:p>
          <a:p>
            <a:pPr marL="0" indent="0">
              <a:buNone/>
            </a:pPr>
            <a:endParaRPr lang="en-US" dirty="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Our website, GameOn, is an all inclusive web site that contains information about video games. We have a games catalog, a news article </a:t>
            </a:r>
            <a:r>
              <a:rPr lang="en-US" dirty="0" smtClean="0">
                <a:latin typeface="Times New Roman" panose="02020603050405020304" pitchFamily="18" charset="0"/>
                <a:cs typeface="Times New Roman" panose="02020603050405020304" pitchFamily="18" charset="0"/>
              </a:rPr>
              <a:t>section, </a:t>
            </a:r>
            <a:r>
              <a:rPr lang="en-US" dirty="0">
                <a:latin typeface="Times New Roman" panose="02020603050405020304" pitchFamily="18" charset="0"/>
                <a:cs typeface="Times New Roman" panose="02020603050405020304" pitchFamily="18" charset="0"/>
              </a:rPr>
              <a:t>and a newsletter subscription service in development</a:t>
            </a:r>
            <a:r>
              <a:rPr lang="en-US" dirty="0" smtClean="0">
                <a:latin typeface="Times New Roman" panose="02020603050405020304" pitchFamily="18" charset="0"/>
                <a:cs typeface="Times New Roman" panose="02020603050405020304" pitchFamily="18" charset="0"/>
              </a:rPr>
              <a:t>. Once a customer is registered, they will have the ability to view all of the services. </a:t>
            </a:r>
            <a:endParaRPr lang="en-US" dirty="0">
              <a:latin typeface="Times New Roman" panose="02020603050405020304" pitchFamily="18" charset="0"/>
              <a:cs typeface="Times New Roman" panose="02020603050405020304" pitchFamily="18" charset="0"/>
            </a:endParaRPr>
          </a:p>
          <a:p>
            <a:endParaRPr lang="en-US" dirty="0"/>
          </a:p>
          <a:p>
            <a:endParaRPr lang="en-US" dirty="0" smtClean="0"/>
          </a:p>
        </p:txBody>
      </p:sp>
    </p:spTree>
    <p:extLst>
      <p:ext uri="{BB962C8B-B14F-4D97-AF65-F5344CB8AC3E}">
        <p14:creationId xmlns:p14="http://schemas.microsoft.com/office/powerpoint/2010/main" val="411289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298" y="778021"/>
            <a:ext cx="8610600" cy="1293028"/>
          </a:xfrm>
        </p:spPr>
        <p:txBody>
          <a:bodyPr/>
          <a:lstStyle/>
          <a:p>
            <a:r>
              <a:rPr lang="en-US" dirty="0" smtClean="0"/>
              <a:t>Benefits of GameOn!</a:t>
            </a:r>
            <a:endParaRPr lang="en-US" dirty="0"/>
          </a:p>
        </p:txBody>
      </p:sp>
      <p:sp>
        <p:nvSpPr>
          <p:cNvPr id="3" name="Content Placeholder 2"/>
          <p:cNvSpPr>
            <a:spLocks noGrp="1"/>
          </p:cNvSpPr>
          <p:nvPr>
            <p:ph idx="1"/>
          </p:nvPr>
        </p:nvSpPr>
        <p:spPr/>
        <p:txBody>
          <a:bodyPr/>
          <a:lstStyle/>
          <a:p>
            <a:r>
              <a:rPr lang="en-US" dirty="0" smtClean="0">
                <a:latin typeface="Times New Roman" panose="02020603050405020304" pitchFamily="18" charset="0"/>
                <a:cs typeface="Times New Roman" panose="02020603050405020304" pitchFamily="18" charset="0"/>
              </a:rPr>
              <a:t>The benefit of GameOn is that we strive to build a community of gamers who share in the gaming experience, building a network of trusted peers within the gaming community. </a:t>
            </a:r>
          </a:p>
          <a:p>
            <a:endParaRPr lang="en-US" dirty="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GameOn will provide a closed community of gamers without the fear of flaming or spam, This will be moderated by our community log in membership requirement.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6840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91764" y="680113"/>
            <a:ext cx="4406619" cy="1303867"/>
          </a:xfrm>
        </p:spPr>
        <p:txBody>
          <a:bodyPr/>
          <a:lstStyle/>
          <a:p>
            <a:r>
              <a:rPr lang="en-US" dirty="0" smtClean="0"/>
              <a:t>INITIAL VIEWS:</a:t>
            </a:r>
            <a:endParaRPr lang="en-US" dirty="0"/>
          </a:p>
        </p:txBody>
      </p:sp>
      <p:sp>
        <p:nvSpPr>
          <p:cNvPr id="3" name="Text Placeholder 2"/>
          <p:cNvSpPr>
            <a:spLocks noGrp="1"/>
          </p:cNvSpPr>
          <p:nvPr>
            <p:ph type="body" idx="1"/>
          </p:nvPr>
        </p:nvSpPr>
        <p:spPr>
          <a:xfrm>
            <a:off x="685800" y="1173707"/>
            <a:ext cx="3456432" cy="1645693"/>
          </a:xfrm>
        </p:spPr>
        <p:txBody>
          <a:bodyPr/>
          <a:lstStyle/>
          <a:p>
            <a:pPr algn="ctr"/>
            <a:r>
              <a:rPr lang="en-US" sz="2000" dirty="0" smtClean="0">
                <a:latin typeface="Times New Roman" panose="02020603050405020304" pitchFamily="18" charset="0"/>
                <a:cs typeface="Times New Roman" panose="02020603050405020304" pitchFamily="18" charset="0"/>
              </a:rPr>
              <a:t>USER VIEW:</a:t>
            </a:r>
          </a:p>
          <a:p>
            <a:pPr algn="ctr"/>
            <a:r>
              <a:rPr lang="en-US" sz="2000" dirty="0" smtClean="0">
                <a:latin typeface="Times New Roman" panose="02020603050405020304" pitchFamily="18" charset="0"/>
                <a:cs typeface="Times New Roman" panose="02020603050405020304" pitchFamily="18" charset="0"/>
              </a:rPr>
              <a:t>As </a:t>
            </a:r>
            <a:r>
              <a:rPr lang="en-US" sz="2000" dirty="0">
                <a:latin typeface="Times New Roman" panose="02020603050405020304" pitchFamily="18" charset="0"/>
                <a:cs typeface="Times New Roman" panose="02020603050405020304" pitchFamily="18" charset="0"/>
              </a:rPr>
              <a:t>seen from an internet user who is not logged into a php </a:t>
            </a:r>
            <a:r>
              <a:rPr lang="en-US" sz="2000" dirty="0" smtClean="0">
                <a:latin typeface="Times New Roman" panose="02020603050405020304" pitchFamily="18" charset="0"/>
                <a:cs typeface="Times New Roman" panose="02020603050405020304" pitchFamily="18" charset="0"/>
              </a:rPr>
              <a:t>session.</a:t>
            </a:r>
            <a:endParaRPr lang="en-US" sz="2000" dirty="0">
              <a:latin typeface="Times New Roman" panose="02020603050405020304" pitchFamily="18" charset="0"/>
              <a:cs typeface="Times New Roman" panose="02020603050405020304" pitchFamily="18" charset="0"/>
            </a:endParaRPr>
          </a:p>
        </p:txBody>
      </p:sp>
      <p:sp>
        <p:nvSpPr>
          <p:cNvPr id="4" name="Text Placeholder 3"/>
          <p:cNvSpPr>
            <a:spLocks noGrp="1"/>
          </p:cNvSpPr>
          <p:nvPr>
            <p:ph type="body" sz="half" idx="15"/>
          </p:nvPr>
        </p:nvSpPr>
        <p:spPr/>
        <p:txBody>
          <a:bodyPr/>
          <a:lstStyle/>
          <a:p>
            <a:endParaRPr lang="en-US" dirty="0"/>
          </a:p>
        </p:txBody>
      </p:sp>
      <p:sp>
        <p:nvSpPr>
          <p:cNvPr id="7" name="Text Placeholder 6"/>
          <p:cNvSpPr>
            <a:spLocks noGrp="1"/>
          </p:cNvSpPr>
          <p:nvPr>
            <p:ph type="body" sz="quarter" idx="13"/>
          </p:nvPr>
        </p:nvSpPr>
        <p:spPr>
          <a:xfrm>
            <a:off x="8079097" y="1401290"/>
            <a:ext cx="3456432" cy="1864057"/>
          </a:xfrm>
        </p:spPr>
        <p:txBody>
          <a:bodyPr/>
          <a:lstStyle/>
          <a:p>
            <a:pPr algn="ctr"/>
            <a:r>
              <a:rPr lang="en-US" sz="2000" dirty="0" smtClean="0"/>
              <a:t>ADMIN VIEW:</a:t>
            </a:r>
          </a:p>
          <a:p>
            <a:pPr algn="ctr"/>
            <a:r>
              <a:rPr lang="en-US" sz="2000" dirty="0"/>
              <a:t>As seen from an internet user who is logged into a php session.</a:t>
            </a:r>
          </a:p>
          <a:p>
            <a:endParaRPr lang="en-US" dirty="0"/>
          </a:p>
        </p:txBody>
      </p:sp>
      <p:pic>
        <p:nvPicPr>
          <p:cNvPr id="9" name="Picture 8"/>
          <p:cNvPicPr>
            <a:picLocks noChangeAspect="1"/>
          </p:cNvPicPr>
          <p:nvPr/>
        </p:nvPicPr>
        <p:blipFill>
          <a:blip r:embed="rId2"/>
          <a:stretch>
            <a:fillRect/>
          </a:stretch>
        </p:blipFill>
        <p:spPr>
          <a:xfrm>
            <a:off x="294818" y="2846696"/>
            <a:ext cx="5372358" cy="3559777"/>
          </a:xfrm>
          <a:prstGeom prst="rect">
            <a:avLst/>
          </a:prstGeom>
        </p:spPr>
      </p:pic>
      <p:pic>
        <p:nvPicPr>
          <p:cNvPr id="10" name="Picture Placeholder 4"/>
          <p:cNvPicPr>
            <a:picLocks noGrp="1" noChangeAspect="1"/>
          </p:cNvPicPr>
          <p:nvPr>
            <p:ph type="pic" idx="1"/>
          </p:nvPr>
        </p:nvPicPr>
        <p:blipFill>
          <a:blip r:embed="rId3"/>
          <a:stretch>
            <a:fillRect/>
          </a:stretch>
        </p:blipFill>
        <p:spPr>
          <a:xfrm>
            <a:off x="6523630" y="2820949"/>
            <a:ext cx="5431810" cy="3599172"/>
          </a:xfrm>
          <a:prstGeom prst="rect">
            <a:avLst/>
          </a:prstGeom>
          <a:noFill/>
          <a:ln>
            <a:noFill/>
          </a:ln>
        </p:spPr>
      </p:pic>
    </p:spTree>
    <p:extLst>
      <p:ext uri="{BB962C8B-B14F-4D97-AF65-F5344CB8AC3E}">
        <p14:creationId xmlns:p14="http://schemas.microsoft.com/office/powerpoint/2010/main" val="1956762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29553" y="696135"/>
            <a:ext cx="6115334" cy="1293028"/>
          </a:xfrm>
        </p:spPr>
        <p:txBody>
          <a:bodyPr/>
          <a:lstStyle/>
          <a:p>
            <a:r>
              <a:rPr lang="en-US" dirty="0" smtClean="0"/>
              <a:t>System failures:</a:t>
            </a:r>
            <a:endParaRPr lang="en-US" dirty="0"/>
          </a:p>
        </p:txBody>
      </p:sp>
      <p:sp>
        <p:nvSpPr>
          <p:cNvPr id="3" name="Content Placeholder 2"/>
          <p:cNvSpPr>
            <a:spLocks noGrp="1"/>
          </p:cNvSpPr>
          <p:nvPr>
            <p:ph idx="1"/>
          </p:nvPr>
        </p:nvSpPr>
        <p:spPr/>
        <p:txBody>
          <a:bodyPr/>
          <a:lstStyle/>
          <a:p>
            <a:r>
              <a:rPr lang="en-US" dirty="0" smtClean="0">
                <a:latin typeface="Times New Roman" panose="02020603050405020304" pitchFamily="18" charset="0"/>
                <a:cs typeface="Times New Roman" panose="02020603050405020304" pitchFamily="18" charset="0"/>
              </a:rPr>
              <a:t>Our website is still under construction which means you cannot see some tabs yet, but in the future this issue will be resolved as soon as possible. </a:t>
            </a:r>
          </a:p>
          <a:p>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There are also some slight errors that need to be fixed, but will not interfere with user needs, or admin need. </a:t>
            </a:r>
          </a:p>
          <a:p>
            <a:r>
              <a:rPr lang="en-US" dirty="0" smtClean="0">
                <a:latin typeface="Times New Roman" panose="02020603050405020304" pitchFamily="18" charset="0"/>
                <a:cs typeface="Times New Roman" panose="02020603050405020304" pitchFamily="18" charset="0"/>
              </a:rPr>
              <a:t>From an administrator view, there is some difficult navigation issues, which will be resolved as soon as possible also. The navigation bar will be cleaned up to provide better access to administrator needs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177700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92</TotalTime>
  <Words>299</Words>
  <Application>Microsoft Office PowerPoint</Application>
  <PresentationFormat>Widescreen</PresentationFormat>
  <Paragraphs>30</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Century Gothic</vt:lpstr>
      <vt:lpstr>Times New Roman</vt:lpstr>
      <vt:lpstr>Vapor Trail</vt:lpstr>
      <vt:lpstr>GameOn!</vt:lpstr>
      <vt:lpstr>What is it?</vt:lpstr>
      <vt:lpstr>Benefits of GameOn!</vt:lpstr>
      <vt:lpstr>INITIAL VIEWS:</vt:lpstr>
      <vt:lpstr>System failures: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 Hall</dc:creator>
  <cp:lastModifiedBy>AJ</cp:lastModifiedBy>
  <cp:revision>8</cp:revision>
  <dcterms:created xsi:type="dcterms:W3CDTF">2015-11-29T17:42:39Z</dcterms:created>
  <dcterms:modified xsi:type="dcterms:W3CDTF">2015-11-30T18:53:42Z</dcterms:modified>
</cp:coreProperties>
</file>

<file path=docProps/thumbnail.jpeg>
</file>